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717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dent - Daniel Tang Ju Qian" initials="S-DTJQ" lastIdx="5" clrIdx="0">
    <p:extLst>
      <p:ext uri="{19B8F6BF-5375-455C-9EA6-DF929625EA0E}">
        <p15:presenceInfo xmlns:p15="http://schemas.microsoft.com/office/powerpoint/2012/main" userId="S::daniel_tang@mymail.sutd.edu.sg::88f8278d-b364-4ffa-ba25-7124697f99c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/>
    <p:restoredTop sz="94694"/>
  </p:normalViewPr>
  <p:slideViewPr>
    <p:cSldViewPr snapToGrid="0">
      <p:cViewPr varScale="1">
        <p:scale>
          <a:sx n="121" d="100"/>
          <a:sy n="121" d="100"/>
        </p:scale>
        <p:origin x="19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1061f8a80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1061f8a80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7d455c8d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7d455c8d0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83c07197f9_0_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83c07197f9_0_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86bb0587ea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86bb0587ea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890e5e6c52_16_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890e5e6c52_16_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890e5e6c52_16_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890e5e6c52_16_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5207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890e5e6c52_16_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890e5e6c52_16_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0385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890e5e6c52_16_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890e5e6c52_16_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82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890e5e6c52_16_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890e5e6c52_16_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3143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d - Full">
  <p:cSld name="BLANK_1_1_1_1_2">
    <p:bg>
      <p:bgPr>
        <a:solidFill>
          <a:srgbClr val="A61C00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Font typeface="Oswald"/>
              <a:buNone/>
              <a:defRPr sz="52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ange - Feature">
  <p:cSld name="TITLE_1_1_1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1"/>
          <p:cNvSpPr/>
          <p:nvPr/>
        </p:nvSpPr>
        <p:spPr>
          <a:xfrm>
            <a:off x="0" y="0"/>
            <a:ext cx="9144000" cy="5478300"/>
          </a:xfrm>
          <a:prstGeom prst="rect">
            <a:avLst/>
          </a:prstGeom>
          <a:solidFill>
            <a:srgbClr val="E6913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6" name="Google Shape;36;p11"/>
          <p:cNvCxnSpPr/>
          <p:nvPr/>
        </p:nvCxnSpPr>
        <p:spPr>
          <a:xfrm>
            <a:off x="0" y="5424140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7" name="Google Shape;37;p11"/>
          <p:cNvSpPr txBox="1">
            <a:spLocks noGrp="1"/>
          </p:cNvSpPr>
          <p:nvPr>
            <p:ph type="subTitle" idx="1"/>
          </p:nvPr>
        </p:nvSpPr>
        <p:spPr>
          <a:xfrm>
            <a:off x="211825" y="5742125"/>
            <a:ext cx="8720400" cy="9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3600"/>
              <a:buNone/>
              <a:defRPr sz="3600" b="0" i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ange - Side">
  <p:cSld name="TITLE_2_1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2"/>
          <p:cNvSpPr/>
          <p:nvPr/>
        </p:nvSpPr>
        <p:spPr>
          <a:xfrm>
            <a:off x="0" y="0"/>
            <a:ext cx="2472300" cy="6858000"/>
          </a:xfrm>
          <a:prstGeom prst="rect">
            <a:avLst/>
          </a:prstGeom>
          <a:solidFill>
            <a:srgbClr val="E6913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12"/>
          <p:cNvCxnSpPr/>
          <p:nvPr/>
        </p:nvCxnSpPr>
        <p:spPr>
          <a:xfrm>
            <a:off x="2436500" y="0"/>
            <a:ext cx="0" cy="685080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12"/>
          <p:cNvSpPr txBox="1">
            <a:spLocks noGrp="1"/>
          </p:cNvSpPr>
          <p:nvPr>
            <p:ph type="body" idx="1"/>
          </p:nvPr>
        </p:nvSpPr>
        <p:spPr>
          <a:xfrm>
            <a:off x="2699925" y="263250"/>
            <a:ext cx="6199500" cy="63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●"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365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238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marL="2743200" lvl="5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42" name="Google Shape;42;p12"/>
          <p:cNvSpPr txBox="1">
            <a:spLocks noGrp="1"/>
          </p:cNvSpPr>
          <p:nvPr>
            <p:ph type="title"/>
          </p:nvPr>
        </p:nvSpPr>
        <p:spPr>
          <a:xfrm>
            <a:off x="143325" y="0"/>
            <a:ext cx="2192700" cy="68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ange - List">
  <p:cSld name="TITLE_AND_BODY_1_1_1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/>
          <p:nvPr/>
        </p:nvSpPr>
        <p:spPr>
          <a:xfrm>
            <a:off x="0" y="0"/>
            <a:ext cx="9144000" cy="1533300"/>
          </a:xfrm>
          <a:prstGeom prst="rect">
            <a:avLst/>
          </a:prstGeom>
          <a:solidFill>
            <a:srgbClr val="E6913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5" name="Google Shape;45;p13"/>
          <p:cNvCxnSpPr/>
          <p:nvPr/>
        </p:nvCxnSpPr>
        <p:spPr>
          <a:xfrm>
            <a:off x="0" y="1503834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44600" y="1589700"/>
            <a:ext cx="86547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●"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365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238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marL="2743200" lvl="5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47" name="Google Shape;47;p13"/>
          <p:cNvSpPr txBox="1">
            <a:spLocks noGrp="1"/>
          </p:cNvSpPr>
          <p:nvPr>
            <p:ph type="title"/>
          </p:nvPr>
        </p:nvSpPr>
        <p:spPr>
          <a:xfrm>
            <a:off x="244600" y="274650"/>
            <a:ext cx="8654700" cy="114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een - Full">
  <p:cSld name="BLANK_1_1_1_1_2_1">
    <p:bg>
      <p:bgPr>
        <a:solidFill>
          <a:srgbClr val="6AA84F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Font typeface="Oswald"/>
              <a:buNone/>
              <a:defRPr sz="52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een - Full with Subtitle">
  <p:cSld name="BLANK_1_1_1_1_2_1_3">
    <p:bg>
      <p:bgPr>
        <a:solidFill>
          <a:srgbClr val="6AA84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367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sp>
        <p:nvSpPr>
          <p:cNvPr id="52" name="Google Shape;52;p15"/>
          <p:cNvSpPr txBox="1">
            <a:spLocks noGrp="1"/>
          </p:cNvSpPr>
          <p:nvPr>
            <p:ph type="title" idx="2"/>
          </p:nvPr>
        </p:nvSpPr>
        <p:spPr>
          <a:xfrm>
            <a:off x="457200" y="3676500"/>
            <a:ext cx="8229600" cy="31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Font typeface="Rubik Light"/>
              <a:buNone/>
              <a:defRPr sz="32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Rubik Ligh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een - Blank">
  <p:cSld name="BLANK_1_1_1_1_2_1_2">
    <p:bg>
      <p:bgPr>
        <a:solidFill>
          <a:srgbClr val="6AA84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een - Feature">
  <p:cSld name="TITLE_1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/>
          <p:nvPr/>
        </p:nvSpPr>
        <p:spPr>
          <a:xfrm>
            <a:off x="0" y="0"/>
            <a:ext cx="9144000" cy="54783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6" name="Google Shape;56;p17"/>
          <p:cNvCxnSpPr/>
          <p:nvPr/>
        </p:nvCxnSpPr>
        <p:spPr>
          <a:xfrm>
            <a:off x="0" y="5424140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7" name="Google Shape;57;p17"/>
          <p:cNvSpPr txBox="1">
            <a:spLocks noGrp="1"/>
          </p:cNvSpPr>
          <p:nvPr>
            <p:ph type="subTitle" idx="1"/>
          </p:nvPr>
        </p:nvSpPr>
        <p:spPr>
          <a:xfrm>
            <a:off x="211825" y="5742125"/>
            <a:ext cx="8720400" cy="9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3600"/>
              <a:buNone/>
              <a:defRPr sz="3600" b="0" i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een - Side">
  <p:cSld name="TITLE_2_2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/>
          <p:nvPr/>
        </p:nvSpPr>
        <p:spPr>
          <a:xfrm>
            <a:off x="0" y="0"/>
            <a:ext cx="2472300" cy="6858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0" name="Google Shape;60;p18"/>
          <p:cNvCxnSpPr/>
          <p:nvPr/>
        </p:nvCxnSpPr>
        <p:spPr>
          <a:xfrm>
            <a:off x="2436500" y="0"/>
            <a:ext cx="0" cy="685080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1" name="Google Shape;61;p18"/>
          <p:cNvSpPr txBox="1">
            <a:spLocks noGrp="1"/>
          </p:cNvSpPr>
          <p:nvPr>
            <p:ph type="body" idx="1"/>
          </p:nvPr>
        </p:nvSpPr>
        <p:spPr>
          <a:xfrm>
            <a:off x="2699925" y="263250"/>
            <a:ext cx="6199500" cy="63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●"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365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238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marL="2743200" lvl="5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62" name="Google Shape;62;p18"/>
          <p:cNvSpPr txBox="1">
            <a:spLocks noGrp="1"/>
          </p:cNvSpPr>
          <p:nvPr>
            <p:ph type="title"/>
          </p:nvPr>
        </p:nvSpPr>
        <p:spPr>
          <a:xfrm>
            <a:off x="143325" y="0"/>
            <a:ext cx="2192700" cy="68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een - List">
  <p:cSld name="TITLE_AND_BODY_1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"/>
          <p:cNvSpPr/>
          <p:nvPr/>
        </p:nvSpPr>
        <p:spPr>
          <a:xfrm>
            <a:off x="0" y="0"/>
            <a:ext cx="9144000" cy="15333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5" name="Google Shape;65;p19"/>
          <p:cNvCxnSpPr/>
          <p:nvPr/>
        </p:nvCxnSpPr>
        <p:spPr>
          <a:xfrm>
            <a:off x="0" y="1503834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6" name="Google Shape;66;p19"/>
          <p:cNvSpPr txBox="1">
            <a:spLocks noGrp="1"/>
          </p:cNvSpPr>
          <p:nvPr>
            <p:ph type="body" idx="1"/>
          </p:nvPr>
        </p:nvSpPr>
        <p:spPr>
          <a:xfrm>
            <a:off x="244600" y="1589700"/>
            <a:ext cx="86547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●"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365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238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marL="2743200" lvl="5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244600" y="274650"/>
            <a:ext cx="8654700" cy="114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ue - Full">
  <p:cSld name="BLANK_1_1_1_1_2_1_1">
    <p:bg>
      <p:bgPr>
        <a:solidFill>
          <a:srgbClr val="3D85C6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Font typeface="Oswald"/>
              <a:buNone/>
              <a:defRPr sz="52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d - Full with Subtitle">
  <p:cSld name="BLANK_1_1_1_1_2_3">
    <p:bg>
      <p:bgPr>
        <a:solidFill>
          <a:srgbClr val="A61C00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367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sp>
        <p:nvSpPr>
          <p:cNvPr id="12" name="Google Shape;12;p3"/>
          <p:cNvSpPr txBox="1">
            <a:spLocks noGrp="1"/>
          </p:cNvSpPr>
          <p:nvPr>
            <p:ph type="title" idx="2"/>
          </p:nvPr>
        </p:nvSpPr>
        <p:spPr>
          <a:xfrm>
            <a:off x="457200" y="3676500"/>
            <a:ext cx="8229600" cy="31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Font typeface="Rubik Light"/>
              <a:buNone/>
              <a:defRPr sz="32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Rubik Ligh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ue - Full with Subtitle">
  <p:cSld name="BLANK_1_1_1_1_2_1_1_4">
    <p:bg>
      <p:bgPr>
        <a:solidFill>
          <a:srgbClr val="3D85C6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367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sp>
        <p:nvSpPr>
          <p:cNvPr id="72" name="Google Shape;72;p21"/>
          <p:cNvSpPr txBox="1">
            <a:spLocks noGrp="1"/>
          </p:cNvSpPr>
          <p:nvPr>
            <p:ph type="title" idx="2"/>
          </p:nvPr>
        </p:nvSpPr>
        <p:spPr>
          <a:xfrm>
            <a:off x="457200" y="3676500"/>
            <a:ext cx="8229600" cy="31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Font typeface="Rubik Light"/>
              <a:buNone/>
              <a:defRPr sz="32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Rubik Ligh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ue - Blank">
  <p:cSld name="BLANK_1_1_1_1_2_1_1_3">
    <p:bg>
      <p:bgPr>
        <a:solidFill>
          <a:srgbClr val="3D85C6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ue - Feature">
  <p:cSld name="TITLE_1_1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/>
          <p:nvPr/>
        </p:nvSpPr>
        <p:spPr>
          <a:xfrm>
            <a:off x="0" y="0"/>
            <a:ext cx="9144000" cy="5478300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6" name="Google Shape;76;p23"/>
          <p:cNvCxnSpPr/>
          <p:nvPr/>
        </p:nvCxnSpPr>
        <p:spPr>
          <a:xfrm>
            <a:off x="0" y="5424140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7" name="Google Shape;77;p23"/>
          <p:cNvSpPr txBox="1">
            <a:spLocks noGrp="1"/>
          </p:cNvSpPr>
          <p:nvPr>
            <p:ph type="subTitle" idx="1"/>
          </p:nvPr>
        </p:nvSpPr>
        <p:spPr>
          <a:xfrm>
            <a:off x="211825" y="5742125"/>
            <a:ext cx="8720400" cy="9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3600"/>
              <a:buNone/>
              <a:defRPr sz="3600" b="0" i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ue - Side">
  <p:cSld name="TITLE_2_3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4"/>
          <p:cNvSpPr/>
          <p:nvPr/>
        </p:nvSpPr>
        <p:spPr>
          <a:xfrm>
            <a:off x="0" y="0"/>
            <a:ext cx="2472300" cy="6858000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0" name="Google Shape;80;p24"/>
          <p:cNvCxnSpPr/>
          <p:nvPr/>
        </p:nvCxnSpPr>
        <p:spPr>
          <a:xfrm>
            <a:off x="2436500" y="0"/>
            <a:ext cx="0" cy="685080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1" name="Google Shape;81;p24"/>
          <p:cNvSpPr txBox="1">
            <a:spLocks noGrp="1"/>
          </p:cNvSpPr>
          <p:nvPr>
            <p:ph type="body" idx="1"/>
          </p:nvPr>
        </p:nvSpPr>
        <p:spPr>
          <a:xfrm>
            <a:off x="2699925" y="263250"/>
            <a:ext cx="6199500" cy="63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●"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365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238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marL="2743200" lvl="5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82" name="Google Shape;82;p24"/>
          <p:cNvSpPr txBox="1">
            <a:spLocks noGrp="1"/>
          </p:cNvSpPr>
          <p:nvPr>
            <p:ph type="title"/>
          </p:nvPr>
        </p:nvSpPr>
        <p:spPr>
          <a:xfrm>
            <a:off x="143325" y="0"/>
            <a:ext cx="2192700" cy="68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ue - List">
  <p:cSld name="TITLE_AND_BODY_1_1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5"/>
          <p:cNvSpPr/>
          <p:nvPr/>
        </p:nvSpPr>
        <p:spPr>
          <a:xfrm>
            <a:off x="0" y="0"/>
            <a:ext cx="9144000" cy="1533300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5" name="Google Shape;85;p25"/>
          <p:cNvCxnSpPr/>
          <p:nvPr/>
        </p:nvCxnSpPr>
        <p:spPr>
          <a:xfrm>
            <a:off x="0" y="1503834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6" name="Google Shape;86;p25"/>
          <p:cNvSpPr txBox="1">
            <a:spLocks noGrp="1"/>
          </p:cNvSpPr>
          <p:nvPr>
            <p:ph type="body" idx="1"/>
          </p:nvPr>
        </p:nvSpPr>
        <p:spPr>
          <a:xfrm>
            <a:off x="244600" y="1589700"/>
            <a:ext cx="86547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●"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365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238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marL="2743200" lvl="5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87" name="Google Shape;87;p25"/>
          <p:cNvSpPr txBox="1">
            <a:spLocks noGrp="1"/>
          </p:cNvSpPr>
          <p:nvPr>
            <p:ph type="title"/>
          </p:nvPr>
        </p:nvSpPr>
        <p:spPr>
          <a:xfrm>
            <a:off x="244600" y="274650"/>
            <a:ext cx="8654700" cy="114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olet - Full">
  <p:cSld name="BLANK_1_1_1_1_2_1_1_2">
    <p:bg>
      <p:bgPr>
        <a:solidFill>
          <a:srgbClr val="674EA7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Font typeface="Oswald"/>
              <a:buNone/>
              <a:defRPr sz="52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olet - Full with Subtitle">
  <p:cSld name="BLANK_1_1_1_1_2_1_1_2_3">
    <p:bg>
      <p:bgPr>
        <a:solidFill>
          <a:srgbClr val="674EA7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7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367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sp>
        <p:nvSpPr>
          <p:cNvPr id="92" name="Google Shape;92;p27"/>
          <p:cNvSpPr txBox="1">
            <a:spLocks noGrp="1"/>
          </p:cNvSpPr>
          <p:nvPr>
            <p:ph type="title" idx="2"/>
          </p:nvPr>
        </p:nvSpPr>
        <p:spPr>
          <a:xfrm>
            <a:off x="457200" y="3676500"/>
            <a:ext cx="8229600" cy="31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Font typeface="Rubik Light"/>
              <a:buNone/>
              <a:defRPr sz="32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Rubik Ligh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olet - Blank">
  <p:cSld name="BLANK_1_1_1_1_2_1_1_2_2">
    <p:bg>
      <p:bgPr>
        <a:solidFill>
          <a:srgbClr val="674EA7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olet - Feature">
  <p:cSld name="TITLE_1_1_2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9"/>
          <p:cNvSpPr/>
          <p:nvPr/>
        </p:nvSpPr>
        <p:spPr>
          <a:xfrm>
            <a:off x="0" y="0"/>
            <a:ext cx="9144000" cy="5478300"/>
          </a:xfrm>
          <a:prstGeom prst="rect">
            <a:avLst/>
          </a:prstGeom>
          <a:solidFill>
            <a:srgbClr val="674EA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96" name="Google Shape;96;p29"/>
          <p:cNvCxnSpPr/>
          <p:nvPr/>
        </p:nvCxnSpPr>
        <p:spPr>
          <a:xfrm>
            <a:off x="0" y="5424140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7" name="Google Shape;97;p29"/>
          <p:cNvSpPr txBox="1">
            <a:spLocks noGrp="1"/>
          </p:cNvSpPr>
          <p:nvPr>
            <p:ph type="subTitle" idx="1"/>
          </p:nvPr>
        </p:nvSpPr>
        <p:spPr>
          <a:xfrm>
            <a:off x="211825" y="5742125"/>
            <a:ext cx="8720400" cy="9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3600"/>
              <a:buNone/>
              <a:defRPr sz="3600" b="0" i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rple - Side">
  <p:cSld name="TITLE_2_3_1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0"/>
          <p:cNvSpPr/>
          <p:nvPr/>
        </p:nvSpPr>
        <p:spPr>
          <a:xfrm>
            <a:off x="0" y="0"/>
            <a:ext cx="2472300" cy="6858000"/>
          </a:xfrm>
          <a:prstGeom prst="rect">
            <a:avLst/>
          </a:prstGeom>
          <a:solidFill>
            <a:srgbClr val="674EA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00" name="Google Shape;100;p30"/>
          <p:cNvCxnSpPr/>
          <p:nvPr/>
        </p:nvCxnSpPr>
        <p:spPr>
          <a:xfrm>
            <a:off x="2436500" y="0"/>
            <a:ext cx="0" cy="685080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1" name="Google Shape;101;p30"/>
          <p:cNvSpPr txBox="1">
            <a:spLocks noGrp="1"/>
          </p:cNvSpPr>
          <p:nvPr>
            <p:ph type="body" idx="1"/>
          </p:nvPr>
        </p:nvSpPr>
        <p:spPr>
          <a:xfrm>
            <a:off x="2699925" y="263250"/>
            <a:ext cx="6199500" cy="63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●"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365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238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marL="2743200" lvl="5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102" name="Google Shape;102;p30"/>
          <p:cNvSpPr txBox="1">
            <a:spLocks noGrp="1"/>
          </p:cNvSpPr>
          <p:nvPr>
            <p:ph type="title"/>
          </p:nvPr>
        </p:nvSpPr>
        <p:spPr>
          <a:xfrm>
            <a:off x="143325" y="0"/>
            <a:ext cx="2192700" cy="68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d - Blank">
  <p:cSld name="BLANK_1_1_1_1_2_2">
    <p:bg>
      <p:bgPr>
        <a:solidFill>
          <a:srgbClr val="A61C00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olet - List">
  <p:cSld name="TITLE_AND_BODY_1_1_2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1"/>
          <p:cNvSpPr/>
          <p:nvPr/>
        </p:nvSpPr>
        <p:spPr>
          <a:xfrm>
            <a:off x="0" y="0"/>
            <a:ext cx="9144000" cy="1533300"/>
          </a:xfrm>
          <a:prstGeom prst="rect">
            <a:avLst/>
          </a:prstGeom>
          <a:solidFill>
            <a:srgbClr val="674EA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05" name="Google Shape;105;p31"/>
          <p:cNvCxnSpPr/>
          <p:nvPr/>
        </p:nvCxnSpPr>
        <p:spPr>
          <a:xfrm>
            <a:off x="0" y="1503834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6" name="Google Shape;106;p31"/>
          <p:cNvSpPr txBox="1">
            <a:spLocks noGrp="1"/>
          </p:cNvSpPr>
          <p:nvPr>
            <p:ph type="body" idx="1"/>
          </p:nvPr>
        </p:nvSpPr>
        <p:spPr>
          <a:xfrm>
            <a:off x="244600" y="1589700"/>
            <a:ext cx="86547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●"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365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238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marL="2743200" lvl="5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107" name="Google Shape;107;p31"/>
          <p:cNvSpPr txBox="1">
            <a:spLocks noGrp="1"/>
          </p:cNvSpPr>
          <p:nvPr>
            <p:ph type="title"/>
          </p:nvPr>
        </p:nvSpPr>
        <p:spPr>
          <a:xfrm>
            <a:off x="244600" y="274650"/>
            <a:ext cx="8654700" cy="114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ey - Full">
  <p:cSld name="BLANK_1_1_1_1_2_1_1_2_1">
    <p:bg>
      <p:bgPr>
        <a:solidFill>
          <a:srgbClr val="666666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Font typeface="Oswald"/>
              <a:buNone/>
              <a:defRPr sz="52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ey - Full with Subtitle">
  <p:cSld name="BLANK_1_1_1_1_2_1_1_2_1_2">
    <p:bg>
      <p:bgPr>
        <a:solidFill>
          <a:srgbClr val="666666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3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367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sp>
        <p:nvSpPr>
          <p:cNvPr id="112" name="Google Shape;112;p33"/>
          <p:cNvSpPr txBox="1">
            <a:spLocks noGrp="1"/>
          </p:cNvSpPr>
          <p:nvPr>
            <p:ph type="title" idx="2"/>
          </p:nvPr>
        </p:nvSpPr>
        <p:spPr>
          <a:xfrm>
            <a:off x="457200" y="3676500"/>
            <a:ext cx="8229600" cy="31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Font typeface="Rubik Light"/>
              <a:buNone/>
              <a:defRPr sz="32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Rubik Ligh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ey - Feature">
  <p:cSld name="TITLE_1_1_2_1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4"/>
          <p:cNvSpPr/>
          <p:nvPr/>
        </p:nvSpPr>
        <p:spPr>
          <a:xfrm>
            <a:off x="0" y="0"/>
            <a:ext cx="9144000" cy="54783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5" name="Google Shape;115;p34"/>
          <p:cNvCxnSpPr/>
          <p:nvPr/>
        </p:nvCxnSpPr>
        <p:spPr>
          <a:xfrm>
            <a:off x="0" y="5424140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6" name="Google Shape;116;p34"/>
          <p:cNvSpPr txBox="1">
            <a:spLocks noGrp="1"/>
          </p:cNvSpPr>
          <p:nvPr>
            <p:ph type="subTitle" idx="1"/>
          </p:nvPr>
        </p:nvSpPr>
        <p:spPr>
          <a:xfrm>
            <a:off x="211825" y="5742125"/>
            <a:ext cx="8720400" cy="9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3600"/>
              <a:buNone/>
              <a:defRPr sz="3600" b="0" i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ey - Side">
  <p:cSld name="TITLE_2_3_1_1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5"/>
          <p:cNvSpPr/>
          <p:nvPr/>
        </p:nvSpPr>
        <p:spPr>
          <a:xfrm>
            <a:off x="0" y="0"/>
            <a:ext cx="2472300" cy="68580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9" name="Google Shape;119;p35"/>
          <p:cNvCxnSpPr/>
          <p:nvPr/>
        </p:nvCxnSpPr>
        <p:spPr>
          <a:xfrm>
            <a:off x="2436500" y="0"/>
            <a:ext cx="0" cy="685080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0" name="Google Shape;120;p35"/>
          <p:cNvSpPr txBox="1">
            <a:spLocks noGrp="1"/>
          </p:cNvSpPr>
          <p:nvPr>
            <p:ph type="body" idx="1"/>
          </p:nvPr>
        </p:nvSpPr>
        <p:spPr>
          <a:xfrm>
            <a:off x="2699925" y="263250"/>
            <a:ext cx="6199500" cy="63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●"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365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238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marL="2743200" lvl="5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121" name="Google Shape;121;p35"/>
          <p:cNvSpPr txBox="1">
            <a:spLocks noGrp="1"/>
          </p:cNvSpPr>
          <p:nvPr>
            <p:ph type="title"/>
          </p:nvPr>
        </p:nvSpPr>
        <p:spPr>
          <a:xfrm>
            <a:off x="143325" y="0"/>
            <a:ext cx="2192700" cy="68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ey - List">
  <p:cSld name="TITLE_AND_BODY_1_1_2_1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6"/>
          <p:cNvSpPr/>
          <p:nvPr/>
        </p:nvSpPr>
        <p:spPr>
          <a:xfrm>
            <a:off x="0" y="0"/>
            <a:ext cx="9144000" cy="15333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4" name="Google Shape;124;p36"/>
          <p:cNvCxnSpPr/>
          <p:nvPr/>
        </p:nvCxnSpPr>
        <p:spPr>
          <a:xfrm>
            <a:off x="0" y="1503834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5" name="Google Shape;125;p36"/>
          <p:cNvSpPr txBox="1">
            <a:spLocks noGrp="1"/>
          </p:cNvSpPr>
          <p:nvPr>
            <p:ph type="body" idx="1"/>
          </p:nvPr>
        </p:nvSpPr>
        <p:spPr>
          <a:xfrm>
            <a:off x="244600" y="1589700"/>
            <a:ext cx="86547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●"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365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238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marL="2743200" lvl="5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126" name="Google Shape;126;p36"/>
          <p:cNvSpPr txBox="1">
            <a:spLocks noGrp="1"/>
          </p:cNvSpPr>
          <p:nvPr>
            <p:ph type="title"/>
          </p:nvPr>
        </p:nvSpPr>
        <p:spPr>
          <a:xfrm>
            <a:off x="244600" y="274650"/>
            <a:ext cx="8654700" cy="114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al - Full">
  <p:cSld name="BLANK_1_1_1_1_2_1_1_2_1_1">
    <p:bg>
      <p:bgPr>
        <a:solidFill>
          <a:srgbClr val="45818E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7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Font typeface="Oswald"/>
              <a:buNone/>
              <a:defRPr sz="52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al - Full with Subtitle">
  <p:cSld name="BLANK_1_1_1_1_2_1_1_2_1_1_3">
    <p:bg>
      <p:bgPr>
        <a:solidFill>
          <a:srgbClr val="45818E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8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367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sp>
        <p:nvSpPr>
          <p:cNvPr id="131" name="Google Shape;131;p38"/>
          <p:cNvSpPr txBox="1">
            <a:spLocks noGrp="1"/>
          </p:cNvSpPr>
          <p:nvPr>
            <p:ph type="title" idx="2"/>
          </p:nvPr>
        </p:nvSpPr>
        <p:spPr>
          <a:xfrm>
            <a:off x="457200" y="3676500"/>
            <a:ext cx="8229600" cy="31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Font typeface="Rubik Light"/>
              <a:buNone/>
              <a:defRPr sz="32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Rubik Ligh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al - Blank">
  <p:cSld name="BLANK_1_1_1_1_2_1_1_2_1_1_2">
    <p:bg>
      <p:bgPr>
        <a:solidFill>
          <a:srgbClr val="45818E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al - Feature">
  <p:cSld name="TITLE_1_1_2_1_1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0"/>
          <p:cNvSpPr/>
          <p:nvPr/>
        </p:nvSpPr>
        <p:spPr>
          <a:xfrm>
            <a:off x="0" y="0"/>
            <a:ext cx="9144000" cy="5478300"/>
          </a:xfrm>
          <a:prstGeom prst="rect">
            <a:avLst/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35" name="Google Shape;135;p40"/>
          <p:cNvCxnSpPr/>
          <p:nvPr/>
        </p:nvCxnSpPr>
        <p:spPr>
          <a:xfrm>
            <a:off x="0" y="5424140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6" name="Google Shape;136;p40"/>
          <p:cNvSpPr txBox="1">
            <a:spLocks noGrp="1"/>
          </p:cNvSpPr>
          <p:nvPr>
            <p:ph type="subTitle" idx="1"/>
          </p:nvPr>
        </p:nvSpPr>
        <p:spPr>
          <a:xfrm>
            <a:off x="211825" y="5742125"/>
            <a:ext cx="8720400" cy="9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3600"/>
              <a:buNone/>
              <a:defRPr sz="3600" b="0" i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d - Featur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5"/>
          <p:cNvSpPr/>
          <p:nvPr/>
        </p:nvSpPr>
        <p:spPr>
          <a:xfrm>
            <a:off x="0" y="0"/>
            <a:ext cx="9144000" cy="5478300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6" name="Google Shape;16;p5"/>
          <p:cNvCxnSpPr/>
          <p:nvPr/>
        </p:nvCxnSpPr>
        <p:spPr>
          <a:xfrm>
            <a:off x="0" y="5424140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211825" y="5742125"/>
            <a:ext cx="8720400" cy="9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3600"/>
              <a:buNone/>
              <a:defRPr sz="3600" b="0" i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al - Side">
  <p:cSld name="TITLE_2_3_1_1_1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1"/>
          <p:cNvSpPr/>
          <p:nvPr/>
        </p:nvSpPr>
        <p:spPr>
          <a:xfrm>
            <a:off x="0" y="0"/>
            <a:ext cx="2472300" cy="6858000"/>
          </a:xfrm>
          <a:prstGeom prst="rect">
            <a:avLst/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39" name="Google Shape;139;p41"/>
          <p:cNvCxnSpPr/>
          <p:nvPr/>
        </p:nvCxnSpPr>
        <p:spPr>
          <a:xfrm>
            <a:off x="2436500" y="0"/>
            <a:ext cx="0" cy="685080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0" name="Google Shape;140;p41"/>
          <p:cNvSpPr txBox="1">
            <a:spLocks noGrp="1"/>
          </p:cNvSpPr>
          <p:nvPr>
            <p:ph type="body" idx="1"/>
          </p:nvPr>
        </p:nvSpPr>
        <p:spPr>
          <a:xfrm>
            <a:off x="2699925" y="263250"/>
            <a:ext cx="6199500" cy="63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●"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365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238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marL="2743200" lvl="5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141" name="Google Shape;141;p41"/>
          <p:cNvSpPr txBox="1">
            <a:spLocks noGrp="1"/>
          </p:cNvSpPr>
          <p:nvPr>
            <p:ph type="title"/>
          </p:nvPr>
        </p:nvSpPr>
        <p:spPr>
          <a:xfrm>
            <a:off x="143325" y="0"/>
            <a:ext cx="2192700" cy="68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al - List">
  <p:cSld name="TITLE_AND_BODY_1_1_2_1_1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2"/>
          <p:cNvSpPr/>
          <p:nvPr/>
        </p:nvSpPr>
        <p:spPr>
          <a:xfrm>
            <a:off x="0" y="0"/>
            <a:ext cx="9144000" cy="1533300"/>
          </a:xfrm>
          <a:prstGeom prst="rect">
            <a:avLst/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44" name="Google Shape;144;p42"/>
          <p:cNvCxnSpPr/>
          <p:nvPr/>
        </p:nvCxnSpPr>
        <p:spPr>
          <a:xfrm>
            <a:off x="0" y="1503834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5" name="Google Shape;145;p42"/>
          <p:cNvSpPr txBox="1">
            <a:spLocks noGrp="1"/>
          </p:cNvSpPr>
          <p:nvPr>
            <p:ph type="body" idx="1"/>
          </p:nvPr>
        </p:nvSpPr>
        <p:spPr>
          <a:xfrm>
            <a:off x="244600" y="1589700"/>
            <a:ext cx="86547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●"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365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238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marL="2743200" lvl="5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146" name="Google Shape;146;p42"/>
          <p:cNvSpPr txBox="1">
            <a:spLocks noGrp="1"/>
          </p:cNvSpPr>
          <p:nvPr>
            <p:ph type="title"/>
          </p:nvPr>
        </p:nvSpPr>
        <p:spPr>
          <a:xfrm>
            <a:off x="244600" y="274650"/>
            <a:ext cx="8654700" cy="114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vy - Full">
  <p:cSld name="BLANK_1_1_1_1_2_1_1_2_1_1_1">
    <p:bg>
      <p:bgPr>
        <a:solidFill>
          <a:srgbClr val="073763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3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Font typeface="Oswald"/>
              <a:buNone/>
              <a:defRPr sz="52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vy - Full with Subtitle">
  <p:cSld name="BLANK_1_1_1_1_2_1_1_2_1_1_1_3">
    <p:bg>
      <p:bgPr>
        <a:solidFill>
          <a:srgbClr val="073763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367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sp>
        <p:nvSpPr>
          <p:cNvPr id="151" name="Google Shape;151;p44"/>
          <p:cNvSpPr txBox="1">
            <a:spLocks noGrp="1"/>
          </p:cNvSpPr>
          <p:nvPr>
            <p:ph type="title" idx="2"/>
          </p:nvPr>
        </p:nvSpPr>
        <p:spPr>
          <a:xfrm>
            <a:off x="457200" y="3676500"/>
            <a:ext cx="8229600" cy="31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Font typeface="Rubik Light"/>
              <a:buNone/>
              <a:defRPr sz="32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Rubik Ligh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vy - Blank">
  <p:cSld name="BLANK_1_1_1_1_2_1_1_2_1_1_1_2">
    <p:bg>
      <p:bgPr>
        <a:solidFill>
          <a:srgbClr val="073763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vy - Feature">
  <p:cSld name="TITLE_1_1_2_1_1_1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6"/>
          <p:cNvSpPr/>
          <p:nvPr/>
        </p:nvSpPr>
        <p:spPr>
          <a:xfrm>
            <a:off x="0" y="0"/>
            <a:ext cx="9144000" cy="54783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55" name="Google Shape;155;p46"/>
          <p:cNvCxnSpPr/>
          <p:nvPr/>
        </p:nvCxnSpPr>
        <p:spPr>
          <a:xfrm>
            <a:off x="0" y="5424140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6" name="Google Shape;156;p46"/>
          <p:cNvSpPr txBox="1">
            <a:spLocks noGrp="1"/>
          </p:cNvSpPr>
          <p:nvPr>
            <p:ph type="subTitle" idx="1"/>
          </p:nvPr>
        </p:nvSpPr>
        <p:spPr>
          <a:xfrm>
            <a:off x="211825" y="5742125"/>
            <a:ext cx="8720400" cy="9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3600"/>
              <a:buNone/>
              <a:defRPr sz="3600" b="0" i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vy - Side">
  <p:cSld name="TITLE_2_3_1_1_2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47"/>
          <p:cNvSpPr/>
          <p:nvPr/>
        </p:nvSpPr>
        <p:spPr>
          <a:xfrm>
            <a:off x="0" y="0"/>
            <a:ext cx="24723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59" name="Google Shape;159;p47"/>
          <p:cNvCxnSpPr/>
          <p:nvPr/>
        </p:nvCxnSpPr>
        <p:spPr>
          <a:xfrm>
            <a:off x="2436500" y="0"/>
            <a:ext cx="0" cy="685080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0" name="Google Shape;160;p47"/>
          <p:cNvSpPr txBox="1">
            <a:spLocks noGrp="1"/>
          </p:cNvSpPr>
          <p:nvPr>
            <p:ph type="body" idx="1"/>
          </p:nvPr>
        </p:nvSpPr>
        <p:spPr>
          <a:xfrm>
            <a:off x="2699925" y="263250"/>
            <a:ext cx="6199500" cy="63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●"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365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238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marL="2743200" lvl="5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161" name="Google Shape;161;p47"/>
          <p:cNvSpPr txBox="1">
            <a:spLocks noGrp="1"/>
          </p:cNvSpPr>
          <p:nvPr>
            <p:ph type="title"/>
          </p:nvPr>
        </p:nvSpPr>
        <p:spPr>
          <a:xfrm>
            <a:off x="143325" y="0"/>
            <a:ext cx="2192700" cy="68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vy - List">
  <p:cSld name="TITLE_AND_BODY_1_1_2_1_1_1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48"/>
          <p:cNvSpPr/>
          <p:nvPr/>
        </p:nvSpPr>
        <p:spPr>
          <a:xfrm>
            <a:off x="0" y="0"/>
            <a:ext cx="9144000" cy="15333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64" name="Google Shape;164;p48"/>
          <p:cNvCxnSpPr/>
          <p:nvPr/>
        </p:nvCxnSpPr>
        <p:spPr>
          <a:xfrm>
            <a:off x="0" y="1503834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5" name="Google Shape;165;p48"/>
          <p:cNvSpPr txBox="1">
            <a:spLocks noGrp="1"/>
          </p:cNvSpPr>
          <p:nvPr>
            <p:ph type="body" idx="1"/>
          </p:nvPr>
        </p:nvSpPr>
        <p:spPr>
          <a:xfrm>
            <a:off x="244600" y="1589700"/>
            <a:ext cx="86547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●"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365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238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marL="2743200" lvl="5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166" name="Google Shape;166;p48"/>
          <p:cNvSpPr txBox="1">
            <a:spLocks noGrp="1"/>
          </p:cNvSpPr>
          <p:nvPr>
            <p:ph type="title"/>
          </p:nvPr>
        </p:nvSpPr>
        <p:spPr>
          <a:xfrm>
            <a:off x="244600" y="274650"/>
            <a:ext cx="8654700" cy="114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lmon - Full">
  <p:cSld name="BLANK_1_1_1_1_2_1_1_2_1_1_1_1">
    <p:bg>
      <p:bgPr>
        <a:solidFill>
          <a:srgbClr val="DD7E6B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9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Font typeface="Oswald"/>
              <a:buNone/>
              <a:defRPr sz="52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lmon - Full with Subtitle">
  <p:cSld name="BLANK_1_1_1_1_2_1_1_2_1_1_1_1_3">
    <p:bg>
      <p:bgPr>
        <a:solidFill>
          <a:srgbClr val="DD7E6B"/>
        </a:solid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50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367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sp>
        <p:nvSpPr>
          <p:cNvPr id="171" name="Google Shape;171;p50"/>
          <p:cNvSpPr txBox="1">
            <a:spLocks noGrp="1"/>
          </p:cNvSpPr>
          <p:nvPr>
            <p:ph type="title" idx="2"/>
          </p:nvPr>
        </p:nvSpPr>
        <p:spPr>
          <a:xfrm>
            <a:off x="457200" y="3676500"/>
            <a:ext cx="8229600" cy="31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Font typeface="Rubik Light"/>
              <a:buNone/>
              <a:defRPr sz="32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Rubik Ligh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d - Side">
  <p:cSld name="TITLE_2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/>
          <p:nvPr/>
        </p:nvSpPr>
        <p:spPr>
          <a:xfrm>
            <a:off x="0" y="0"/>
            <a:ext cx="2472300" cy="6858000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0" name="Google Shape;20;p6"/>
          <p:cNvCxnSpPr/>
          <p:nvPr/>
        </p:nvCxnSpPr>
        <p:spPr>
          <a:xfrm>
            <a:off x="2436500" y="0"/>
            <a:ext cx="0" cy="685080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143325" y="0"/>
            <a:ext cx="2192700" cy="68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 dirty="0"/>
          </a:p>
        </p:txBody>
      </p:sp>
      <p:sp>
        <p:nvSpPr>
          <p:cNvPr id="22" name="Google Shape;22;p6"/>
          <p:cNvSpPr txBox="1">
            <a:spLocks noGrp="1"/>
          </p:cNvSpPr>
          <p:nvPr>
            <p:ph type="body" idx="1"/>
          </p:nvPr>
        </p:nvSpPr>
        <p:spPr>
          <a:xfrm>
            <a:off x="2699925" y="263250"/>
            <a:ext cx="6199500" cy="63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●"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365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238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marL="2743200" lvl="5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lmon - Blank">
  <p:cSld name="BLANK_1_1_1_1_2_1_1_2_1_1_1_1_2">
    <p:bg>
      <p:bgPr>
        <a:solidFill>
          <a:srgbClr val="DD7E6B"/>
        </a:solid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lmon - Feature">
  <p:cSld name="TITLE_1_1_2_1_1_1_1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52"/>
          <p:cNvSpPr/>
          <p:nvPr/>
        </p:nvSpPr>
        <p:spPr>
          <a:xfrm>
            <a:off x="0" y="0"/>
            <a:ext cx="9144000" cy="5478300"/>
          </a:xfrm>
          <a:prstGeom prst="rect">
            <a:avLst/>
          </a:prstGeom>
          <a:solidFill>
            <a:srgbClr val="DD7E6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75" name="Google Shape;175;p52"/>
          <p:cNvCxnSpPr/>
          <p:nvPr/>
        </p:nvCxnSpPr>
        <p:spPr>
          <a:xfrm>
            <a:off x="0" y="5424140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6" name="Google Shape;176;p52"/>
          <p:cNvSpPr txBox="1">
            <a:spLocks noGrp="1"/>
          </p:cNvSpPr>
          <p:nvPr>
            <p:ph type="subTitle" idx="1"/>
          </p:nvPr>
        </p:nvSpPr>
        <p:spPr>
          <a:xfrm>
            <a:off x="211825" y="5742125"/>
            <a:ext cx="8720400" cy="9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3600"/>
              <a:buNone/>
              <a:defRPr sz="3600" b="0" i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lmon - Side">
  <p:cSld name="TITLE_2_3_1_1_3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53"/>
          <p:cNvSpPr/>
          <p:nvPr/>
        </p:nvSpPr>
        <p:spPr>
          <a:xfrm>
            <a:off x="0" y="0"/>
            <a:ext cx="2472300" cy="6858000"/>
          </a:xfrm>
          <a:prstGeom prst="rect">
            <a:avLst/>
          </a:prstGeom>
          <a:solidFill>
            <a:srgbClr val="DD7E6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79" name="Google Shape;179;p53"/>
          <p:cNvCxnSpPr/>
          <p:nvPr/>
        </p:nvCxnSpPr>
        <p:spPr>
          <a:xfrm>
            <a:off x="2436500" y="0"/>
            <a:ext cx="0" cy="685080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0" name="Google Shape;180;p53"/>
          <p:cNvSpPr txBox="1">
            <a:spLocks noGrp="1"/>
          </p:cNvSpPr>
          <p:nvPr>
            <p:ph type="body" idx="1"/>
          </p:nvPr>
        </p:nvSpPr>
        <p:spPr>
          <a:xfrm>
            <a:off x="2699925" y="263250"/>
            <a:ext cx="6199500" cy="63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●"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365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238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marL="2743200" lvl="5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181" name="Google Shape;181;p53"/>
          <p:cNvSpPr txBox="1">
            <a:spLocks noGrp="1"/>
          </p:cNvSpPr>
          <p:nvPr>
            <p:ph type="title"/>
          </p:nvPr>
        </p:nvSpPr>
        <p:spPr>
          <a:xfrm>
            <a:off x="143325" y="0"/>
            <a:ext cx="2192700" cy="68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lmon - List">
  <p:cSld name="TITLE_AND_BODY_1_1_2_1_1_1_1"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54"/>
          <p:cNvSpPr/>
          <p:nvPr/>
        </p:nvSpPr>
        <p:spPr>
          <a:xfrm>
            <a:off x="0" y="0"/>
            <a:ext cx="9144000" cy="1533300"/>
          </a:xfrm>
          <a:prstGeom prst="rect">
            <a:avLst/>
          </a:prstGeom>
          <a:solidFill>
            <a:srgbClr val="DD7E6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84" name="Google Shape;184;p54"/>
          <p:cNvCxnSpPr/>
          <p:nvPr/>
        </p:nvCxnSpPr>
        <p:spPr>
          <a:xfrm>
            <a:off x="0" y="1503834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5" name="Google Shape;185;p54"/>
          <p:cNvSpPr txBox="1">
            <a:spLocks noGrp="1"/>
          </p:cNvSpPr>
          <p:nvPr>
            <p:ph type="body" idx="1"/>
          </p:nvPr>
        </p:nvSpPr>
        <p:spPr>
          <a:xfrm>
            <a:off x="244600" y="1589700"/>
            <a:ext cx="86547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●"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365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238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marL="2743200" lvl="5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186" name="Google Shape;186;p54"/>
          <p:cNvSpPr txBox="1">
            <a:spLocks noGrp="1"/>
          </p:cNvSpPr>
          <p:nvPr>
            <p:ph type="title"/>
          </p:nvPr>
        </p:nvSpPr>
        <p:spPr>
          <a:xfrm>
            <a:off x="244600" y="274650"/>
            <a:ext cx="8654700" cy="114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rple - Full">
  <p:cSld name="BLANK_1_1_1_1_2_1_1_2_1_1_1_1_1">
    <p:bg>
      <p:bgPr>
        <a:solidFill>
          <a:srgbClr val="A64D79"/>
        </a:solidFill>
        <a:effectLst/>
      </p:bgPr>
    </p:bg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5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Font typeface="Oswald"/>
              <a:buNone/>
              <a:defRPr sz="52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rple - Full with Subtitle">
  <p:cSld name="BLANK_1_1_1_1_2_1_1_2_1_1_1_1_1_3">
    <p:bg>
      <p:bgPr>
        <a:solidFill>
          <a:srgbClr val="A64D79"/>
        </a:solidFill>
        <a:effectLst/>
      </p:bgPr>
    </p:bg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5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367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sp>
        <p:nvSpPr>
          <p:cNvPr id="191" name="Google Shape;191;p56"/>
          <p:cNvSpPr txBox="1">
            <a:spLocks noGrp="1"/>
          </p:cNvSpPr>
          <p:nvPr>
            <p:ph type="title" idx="2"/>
          </p:nvPr>
        </p:nvSpPr>
        <p:spPr>
          <a:xfrm>
            <a:off x="457200" y="3676500"/>
            <a:ext cx="8229600" cy="31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Font typeface="Rubik Light"/>
              <a:buNone/>
              <a:defRPr sz="32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Rubik Ligh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rple - Blank">
  <p:cSld name="BLANK_1_1_1_1_2_1_1_2_1_1_1_1_1_2">
    <p:bg>
      <p:bgPr>
        <a:solidFill>
          <a:srgbClr val="A64D79"/>
        </a:solidFill>
        <a:effectLst/>
      </p:bgPr>
    </p:bg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rple - Feature">
  <p:cSld name="TITLE_1_1_2_1_1_1_1_1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58"/>
          <p:cNvSpPr/>
          <p:nvPr/>
        </p:nvSpPr>
        <p:spPr>
          <a:xfrm>
            <a:off x="0" y="0"/>
            <a:ext cx="9144000" cy="5478300"/>
          </a:xfrm>
          <a:prstGeom prst="rect">
            <a:avLst/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95" name="Google Shape;195;p58"/>
          <p:cNvCxnSpPr/>
          <p:nvPr/>
        </p:nvCxnSpPr>
        <p:spPr>
          <a:xfrm>
            <a:off x="0" y="5424140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6" name="Google Shape;196;p58"/>
          <p:cNvSpPr txBox="1">
            <a:spLocks noGrp="1"/>
          </p:cNvSpPr>
          <p:nvPr>
            <p:ph type="subTitle" idx="1"/>
          </p:nvPr>
        </p:nvSpPr>
        <p:spPr>
          <a:xfrm>
            <a:off x="211825" y="5742125"/>
            <a:ext cx="8720400" cy="9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3600"/>
              <a:buNone/>
              <a:defRPr sz="3600" b="0" i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rple - Side">
  <p:cSld name="TITLE_2_3_1_1_3_1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59"/>
          <p:cNvSpPr/>
          <p:nvPr/>
        </p:nvSpPr>
        <p:spPr>
          <a:xfrm>
            <a:off x="0" y="0"/>
            <a:ext cx="2472300" cy="6858000"/>
          </a:xfrm>
          <a:prstGeom prst="rect">
            <a:avLst/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99" name="Google Shape;199;p59"/>
          <p:cNvCxnSpPr/>
          <p:nvPr/>
        </p:nvCxnSpPr>
        <p:spPr>
          <a:xfrm>
            <a:off x="2436500" y="0"/>
            <a:ext cx="0" cy="685080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0" name="Google Shape;200;p59"/>
          <p:cNvSpPr txBox="1">
            <a:spLocks noGrp="1"/>
          </p:cNvSpPr>
          <p:nvPr>
            <p:ph type="body" idx="1"/>
          </p:nvPr>
        </p:nvSpPr>
        <p:spPr>
          <a:xfrm>
            <a:off x="2699925" y="263250"/>
            <a:ext cx="6199500" cy="63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●"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365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238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marL="2743200" lvl="5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201" name="Google Shape;201;p59"/>
          <p:cNvSpPr txBox="1">
            <a:spLocks noGrp="1"/>
          </p:cNvSpPr>
          <p:nvPr>
            <p:ph type="title"/>
          </p:nvPr>
        </p:nvSpPr>
        <p:spPr>
          <a:xfrm>
            <a:off x="143325" y="0"/>
            <a:ext cx="2192700" cy="68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rple - List">
  <p:cSld name="TITLE_AND_BODY_1_1_2_1_1_1_1_1"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60"/>
          <p:cNvSpPr/>
          <p:nvPr/>
        </p:nvSpPr>
        <p:spPr>
          <a:xfrm>
            <a:off x="0" y="0"/>
            <a:ext cx="9144000" cy="1533300"/>
          </a:xfrm>
          <a:prstGeom prst="rect">
            <a:avLst/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04" name="Google Shape;204;p60"/>
          <p:cNvCxnSpPr/>
          <p:nvPr/>
        </p:nvCxnSpPr>
        <p:spPr>
          <a:xfrm>
            <a:off x="0" y="1503834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5" name="Google Shape;205;p60"/>
          <p:cNvSpPr txBox="1">
            <a:spLocks noGrp="1"/>
          </p:cNvSpPr>
          <p:nvPr>
            <p:ph type="body" idx="1"/>
          </p:nvPr>
        </p:nvSpPr>
        <p:spPr>
          <a:xfrm>
            <a:off x="244600" y="1589700"/>
            <a:ext cx="86547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●"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365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238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marL="2743200" lvl="5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206" name="Google Shape;206;p60"/>
          <p:cNvSpPr txBox="1">
            <a:spLocks noGrp="1"/>
          </p:cNvSpPr>
          <p:nvPr>
            <p:ph type="title"/>
          </p:nvPr>
        </p:nvSpPr>
        <p:spPr>
          <a:xfrm>
            <a:off x="244600" y="274650"/>
            <a:ext cx="8654700" cy="114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d - List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/>
          <p:nvPr/>
        </p:nvSpPr>
        <p:spPr>
          <a:xfrm>
            <a:off x="0" y="0"/>
            <a:ext cx="9144000" cy="1533300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5" name="Google Shape;25;p7"/>
          <p:cNvCxnSpPr/>
          <p:nvPr/>
        </p:nvCxnSpPr>
        <p:spPr>
          <a:xfrm>
            <a:off x="0" y="1503834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244600" y="274650"/>
            <a:ext cx="8654700" cy="114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244600" y="1589700"/>
            <a:ext cx="86547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●"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365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238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marL="2743200" lvl="5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pper - Full">
  <p:cSld name="BLANK_1_1_1_1_2_1_1_2_1_1_1_1_1_1">
    <p:bg>
      <p:bgPr>
        <a:solidFill>
          <a:srgbClr val="B45F06"/>
        </a:solidFill>
        <a:effectLst/>
      </p:bgPr>
    </p:bg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6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Font typeface="Oswald"/>
              <a:buNone/>
              <a:defRPr sz="52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pper - Full with Subtitle">
  <p:cSld name="BLANK_1_1_1_1_2_1_1_2_1_1_1_1_1_1_2">
    <p:bg>
      <p:bgPr>
        <a:solidFill>
          <a:srgbClr val="B45F06"/>
        </a:solidFill>
        <a:effectLst/>
      </p:bgPr>
    </p:bg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6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367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sp>
        <p:nvSpPr>
          <p:cNvPr id="211" name="Google Shape;211;p62"/>
          <p:cNvSpPr txBox="1">
            <a:spLocks noGrp="1"/>
          </p:cNvSpPr>
          <p:nvPr>
            <p:ph type="title" idx="2"/>
          </p:nvPr>
        </p:nvSpPr>
        <p:spPr>
          <a:xfrm>
            <a:off x="457200" y="3676500"/>
            <a:ext cx="8229600" cy="31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Font typeface="Rubik Light"/>
              <a:buNone/>
              <a:defRPr sz="32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Rubik Ligh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pper - Blank">
  <p:cSld name="BLANK_1_1_1_1_2_1_1_2_1_1_1_1_1_1_1">
    <p:bg>
      <p:bgPr>
        <a:solidFill>
          <a:srgbClr val="B45F06"/>
        </a:solidFill>
        <a:effectLst/>
      </p:bgPr>
    </p:bg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pper - Feature">
  <p:cSld name="TITLE_1_1_2_1_1_1_1_1_1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64"/>
          <p:cNvSpPr/>
          <p:nvPr/>
        </p:nvSpPr>
        <p:spPr>
          <a:xfrm>
            <a:off x="0" y="0"/>
            <a:ext cx="9144000" cy="5478300"/>
          </a:xfrm>
          <a:prstGeom prst="rect">
            <a:avLst/>
          </a:prstGeom>
          <a:solidFill>
            <a:srgbClr val="B45F0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15" name="Google Shape;215;p64"/>
          <p:cNvCxnSpPr/>
          <p:nvPr/>
        </p:nvCxnSpPr>
        <p:spPr>
          <a:xfrm>
            <a:off x="0" y="5424140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16" name="Google Shape;216;p64"/>
          <p:cNvSpPr txBox="1">
            <a:spLocks noGrp="1"/>
          </p:cNvSpPr>
          <p:nvPr>
            <p:ph type="subTitle" idx="1"/>
          </p:nvPr>
        </p:nvSpPr>
        <p:spPr>
          <a:xfrm>
            <a:off x="211825" y="5742125"/>
            <a:ext cx="8720400" cy="9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3600"/>
              <a:buNone/>
              <a:defRPr sz="3600" b="0" i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pper - Side">
  <p:cSld name="TITLE_2_3_1_1_3_2"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65"/>
          <p:cNvSpPr/>
          <p:nvPr/>
        </p:nvSpPr>
        <p:spPr>
          <a:xfrm>
            <a:off x="0" y="0"/>
            <a:ext cx="2472300" cy="6858000"/>
          </a:xfrm>
          <a:prstGeom prst="rect">
            <a:avLst/>
          </a:prstGeom>
          <a:solidFill>
            <a:srgbClr val="B45F0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19" name="Google Shape;219;p65"/>
          <p:cNvCxnSpPr/>
          <p:nvPr/>
        </p:nvCxnSpPr>
        <p:spPr>
          <a:xfrm>
            <a:off x="2436500" y="0"/>
            <a:ext cx="0" cy="685080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0" name="Google Shape;220;p65"/>
          <p:cNvSpPr txBox="1">
            <a:spLocks noGrp="1"/>
          </p:cNvSpPr>
          <p:nvPr>
            <p:ph type="body" idx="1"/>
          </p:nvPr>
        </p:nvSpPr>
        <p:spPr>
          <a:xfrm>
            <a:off x="2699925" y="263250"/>
            <a:ext cx="6199500" cy="63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●"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365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238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marL="2743200" lvl="5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221" name="Google Shape;221;p65"/>
          <p:cNvSpPr txBox="1">
            <a:spLocks noGrp="1"/>
          </p:cNvSpPr>
          <p:nvPr>
            <p:ph type="title"/>
          </p:nvPr>
        </p:nvSpPr>
        <p:spPr>
          <a:xfrm>
            <a:off x="143325" y="0"/>
            <a:ext cx="2192700" cy="68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pper - List">
  <p:cSld name="TITLE_AND_BODY_1_1_2_1_1_1_1_1_1"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66"/>
          <p:cNvSpPr/>
          <p:nvPr/>
        </p:nvSpPr>
        <p:spPr>
          <a:xfrm>
            <a:off x="0" y="0"/>
            <a:ext cx="9144000" cy="1533300"/>
          </a:xfrm>
          <a:prstGeom prst="rect">
            <a:avLst/>
          </a:prstGeom>
          <a:solidFill>
            <a:srgbClr val="B45F0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24" name="Google Shape;224;p66"/>
          <p:cNvCxnSpPr/>
          <p:nvPr/>
        </p:nvCxnSpPr>
        <p:spPr>
          <a:xfrm>
            <a:off x="0" y="1503834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5" name="Google Shape;225;p66"/>
          <p:cNvSpPr txBox="1">
            <a:spLocks noGrp="1"/>
          </p:cNvSpPr>
          <p:nvPr>
            <p:ph type="body" idx="1"/>
          </p:nvPr>
        </p:nvSpPr>
        <p:spPr>
          <a:xfrm>
            <a:off x="244600" y="1589700"/>
            <a:ext cx="86547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●"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365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238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marL="2743200" lvl="5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226" name="Google Shape;226;p66"/>
          <p:cNvSpPr txBox="1">
            <a:spLocks noGrp="1"/>
          </p:cNvSpPr>
          <p:nvPr>
            <p:ph type="title"/>
          </p:nvPr>
        </p:nvSpPr>
        <p:spPr>
          <a:xfrm>
            <a:off x="244600" y="274650"/>
            <a:ext cx="8654700" cy="114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d - Full 1">
  <p:cSld name="BLANK_1_1_1_1_2_4">
    <p:bg>
      <p:bgPr>
        <a:solidFill>
          <a:srgbClr val="A61C00"/>
        </a:solidFill>
        <a:effectLst/>
      </p:bgPr>
    </p:bg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67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367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Font typeface="Dosis"/>
              <a:buNone/>
              <a:defRPr sz="48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Dosi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sp>
        <p:nvSpPr>
          <p:cNvPr id="229" name="Google Shape;229;p67"/>
          <p:cNvSpPr txBox="1">
            <a:spLocks noGrp="1"/>
          </p:cNvSpPr>
          <p:nvPr>
            <p:ph type="title" idx="2"/>
          </p:nvPr>
        </p:nvSpPr>
        <p:spPr>
          <a:xfrm>
            <a:off x="457200" y="3676500"/>
            <a:ext cx="8229600" cy="31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Dosis"/>
              <a:buNone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pper - Full 1">
  <p:cSld name="BLANK_1_1_1_1_2_1_1_2_1_1_1_1_1_1_3">
    <p:bg>
      <p:bgPr>
        <a:solidFill>
          <a:srgbClr val="B45F06"/>
        </a:solidFill>
        <a:effectLst/>
      </p:bgPr>
    </p:bg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68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367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Font typeface="Dosis"/>
              <a:buNone/>
              <a:defRPr sz="48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Dosi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sp>
        <p:nvSpPr>
          <p:cNvPr id="232" name="Google Shape;232;p68"/>
          <p:cNvSpPr txBox="1">
            <a:spLocks noGrp="1"/>
          </p:cNvSpPr>
          <p:nvPr>
            <p:ph type="title" idx="2"/>
          </p:nvPr>
        </p:nvSpPr>
        <p:spPr>
          <a:xfrm>
            <a:off x="457200" y="3676500"/>
            <a:ext cx="8229600" cy="31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Dosis"/>
              <a:buNone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06052E"/>
            </a:gs>
            <a:gs pos="100000">
              <a:srgbClr val="000000"/>
            </a:gs>
          </a:gsLst>
          <a:lin ang="5400012" scaled="0"/>
        </a:gradFill>
        <a:effectLst/>
      </p:bgPr>
    </p:bg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" name="Google Shape;234;p69"/>
          <p:cNvGrpSpPr/>
          <p:nvPr/>
        </p:nvGrpSpPr>
        <p:grpSpPr>
          <a:xfrm>
            <a:off x="4406400" y="0"/>
            <a:ext cx="4737600" cy="6857248"/>
            <a:chOff x="4406400" y="0"/>
            <a:chExt cx="4737600" cy="5143065"/>
          </a:xfrm>
        </p:grpSpPr>
        <p:sp>
          <p:nvSpPr>
            <p:cNvPr id="235" name="Google Shape;235;p69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69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69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69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69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69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69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69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rgbClr val="D52C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69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69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69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69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69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69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rgbClr val="4454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69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69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69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69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3" name="Google Shape;253;p69"/>
          <p:cNvSpPr txBox="1">
            <a:spLocks noGrp="1"/>
          </p:cNvSpPr>
          <p:nvPr>
            <p:ph type="title"/>
          </p:nvPr>
        </p:nvSpPr>
        <p:spPr>
          <a:xfrm>
            <a:off x="823850" y="2737333"/>
            <a:ext cx="4587000" cy="153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 dirty="0"/>
          </a:p>
        </p:txBody>
      </p:sp>
      <p:sp>
        <p:nvSpPr>
          <p:cNvPr id="254" name="Google Shape;254;p6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55" name="Google Shape;255;p69">
            <a:hlinkClick r:id="" action="ppaction://noaction"/>
          </p:cNvPr>
          <p:cNvSpPr/>
          <p:nvPr/>
        </p:nvSpPr>
        <p:spPr>
          <a:xfrm>
            <a:off x="0" y="0"/>
            <a:ext cx="632700" cy="784800"/>
          </a:xfrm>
          <a:prstGeom prst="rect">
            <a:avLst/>
          </a:prstGeom>
          <a:solidFill>
            <a:srgbClr val="1B212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69">
            <a:hlinkClick r:id="" action="ppaction://noaction"/>
          </p:cNvPr>
          <p:cNvSpPr/>
          <p:nvPr/>
        </p:nvSpPr>
        <p:spPr>
          <a:xfrm>
            <a:off x="212050" y="295668"/>
            <a:ext cx="219600" cy="25200"/>
          </a:xfrm>
          <a:prstGeom prst="rect">
            <a:avLst/>
          </a:prstGeom>
          <a:solidFill>
            <a:srgbClr val="55688B">
              <a:alpha val="359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69">
            <a:hlinkClick r:id="" action="ppaction://noaction"/>
          </p:cNvPr>
          <p:cNvSpPr/>
          <p:nvPr/>
        </p:nvSpPr>
        <p:spPr>
          <a:xfrm>
            <a:off x="212050" y="378966"/>
            <a:ext cx="219600" cy="25200"/>
          </a:xfrm>
          <a:prstGeom prst="rect">
            <a:avLst/>
          </a:prstGeom>
          <a:solidFill>
            <a:srgbClr val="55688B">
              <a:alpha val="359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69">
            <a:hlinkClick r:id="" action="ppaction://noaction"/>
          </p:cNvPr>
          <p:cNvSpPr/>
          <p:nvPr/>
        </p:nvSpPr>
        <p:spPr>
          <a:xfrm>
            <a:off x="212050" y="462265"/>
            <a:ext cx="219600" cy="25200"/>
          </a:xfrm>
          <a:prstGeom prst="rect">
            <a:avLst/>
          </a:prstGeom>
          <a:solidFill>
            <a:srgbClr val="55688B">
              <a:alpha val="359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4">
  <p:cSld name="TITLE_4"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0" name="Google Shape;260;p70"/>
          <p:cNvCxnSpPr/>
          <p:nvPr/>
        </p:nvCxnSpPr>
        <p:spPr>
          <a:xfrm>
            <a:off x="0" y="4662140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1" name="Google Shape;261;p70"/>
          <p:cNvSpPr txBox="1">
            <a:spLocks noGrp="1"/>
          </p:cNvSpPr>
          <p:nvPr>
            <p:ph type="ctrTitle"/>
          </p:nvPr>
        </p:nvSpPr>
        <p:spPr>
          <a:xfrm>
            <a:off x="685800" y="2490375"/>
            <a:ext cx="7772400" cy="219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7200"/>
              <a:buFont typeface="Source Sans Pro"/>
              <a:buNone/>
              <a:defRPr sz="72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Source Sans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endParaRPr dirty="0"/>
          </a:p>
        </p:txBody>
      </p:sp>
      <p:sp>
        <p:nvSpPr>
          <p:cNvPr id="262" name="Google Shape;262;p70"/>
          <p:cNvSpPr txBox="1">
            <a:spLocks noGrp="1"/>
          </p:cNvSpPr>
          <p:nvPr>
            <p:ph type="subTitle" idx="1"/>
          </p:nvPr>
        </p:nvSpPr>
        <p:spPr>
          <a:xfrm>
            <a:off x="637875" y="5602686"/>
            <a:ext cx="7772400" cy="103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3600"/>
              <a:buFont typeface="Dosis"/>
              <a:buNone/>
              <a:defRPr sz="3600" b="0" i="0">
                <a:solidFill>
                  <a:srgbClr val="666666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Dosi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None/>
              <a:defRPr sz="3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 dirty="0"/>
          </a:p>
        </p:txBody>
      </p:sp>
      <p:sp>
        <p:nvSpPr>
          <p:cNvPr id="263" name="Google Shape;263;p70"/>
          <p:cNvSpPr/>
          <p:nvPr/>
        </p:nvSpPr>
        <p:spPr>
          <a:xfrm>
            <a:off x="0" y="0"/>
            <a:ext cx="9144000" cy="5478300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ange - Full">
  <p:cSld name="BLANK_1_1_1_1_2_1_1_1">
    <p:bg>
      <p:bgPr>
        <a:solidFill>
          <a:srgbClr val="E69138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Font typeface="Oswald"/>
              <a:buNone/>
              <a:defRPr sz="52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ange - Full with Subtitle">
  <p:cSld name="BLANK_1_1_1_1_2_1_1_1_2">
    <p:bg>
      <p:bgPr>
        <a:solidFill>
          <a:srgbClr val="E69138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367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sp>
        <p:nvSpPr>
          <p:cNvPr id="32" name="Google Shape;32;p9"/>
          <p:cNvSpPr txBox="1">
            <a:spLocks noGrp="1"/>
          </p:cNvSpPr>
          <p:nvPr>
            <p:ph type="title" idx="2"/>
          </p:nvPr>
        </p:nvSpPr>
        <p:spPr>
          <a:xfrm>
            <a:off x="457200" y="3676500"/>
            <a:ext cx="8229600" cy="31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Font typeface="Rubik Light"/>
              <a:buNone/>
              <a:defRPr sz="32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Rubik Ligh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ange - Blank">
  <p:cSld name="BLANK_1_1_1_1_2_1_1_1_1">
    <p:bg>
      <p:bgPr>
        <a:solidFill>
          <a:srgbClr val="E69138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iz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Oswald"/>
              <a:buNone/>
              <a:defRPr sz="36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Oswald Regular"/>
              <a:buNone/>
              <a:defRPr sz="3600">
                <a:solidFill>
                  <a:schemeClr val="lt1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Oswald Regular"/>
              <a:buNone/>
              <a:defRPr sz="3600">
                <a:solidFill>
                  <a:schemeClr val="lt1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Oswald Regular"/>
              <a:buNone/>
              <a:defRPr sz="3600">
                <a:solidFill>
                  <a:schemeClr val="lt1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Oswald Regular"/>
              <a:buNone/>
              <a:defRPr sz="3600">
                <a:solidFill>
                  <a:schemeClr val="lt1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Oswald Regular"/>
              <a:buNone/>
              <a:defRPr sz="3600">
                <a:solidFill>
                  <a:schemeClr val="lt1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Oswald Regular"/>
              <a:buNone/>
              <a:defRPr sz="3600">
                <a:solidFill>
                  <a:schemeClr val="lt1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Oswald Regular"/>
              <a:buNone/>
              <a:defRPr sz="3600">
                <a:solidFill>
                  <a:schemeClr val="lt1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Oswald Regular"/>
              <a:buNone/>
              <a:defRPr sz="3600">
                <a:solidFill>
                  <a:schemeClr val="lt1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ubik Light"/>
              <a:buChar char="●"/>
              <a:defRPr sz="2400">
                <a:solidFill>
                  <a:schemeClr val="dk1"/>
                </a:solidFill>
                <a:latin typeface="Rubik Light"/>
                <a:ea typeface="Rubik Light"/>
                <a:cs typeface="Rubik Light"/>
                <a:sym typeface="Rubik Light"/>
              </a:defRPr>
            </a:lvl1pPr>
            <a:lvl2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ubik Light"/>
              <a:buChar char="○"/>
              <a:defRPr sz="2000">
                <a:solidFill>
                  <a:schemeClr val="dk1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marL="1371600" lvl="2" indent="-3365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Rubik Light"/>
              <a:buChar char="■"/>
              <a:defRPr sz="1700">
                <a:solidFill>
                  <a:schemeClr val="dk1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marL="1828800" lvl="3" indent="-3238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ubik Light"/>
              <a:buChar char="●"/>
              <a:defRPr sz="1500">
                <a:solidFill>
                  <a:schemeClr val="dk1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marL="2286000" lvl="4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ubik Light"/>
              <a:buChar char="○"/>
              <a:defRPr sz="1300">
                <a:solidFill>
                  <a:schemeClr val="dk1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marL="2743200" lvl="5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ubik Light"/>
              <a:buChar char="■"/>
              <a:defRPr sz="1800">
                <a:solidFill>
                  <a:schemeClr val="dk1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marL="3200400" lvl="6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ubik Light"/>
              <a:buChar char="●"/>
              <a:defRPr sz="1800">
                <a:solidFill>
                  <a:schemeClr val="dk1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marL="3657600" lvl="7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ubik Light"/>
              <a:buChar char="○"/>
              <a:defRPr sz="1800">
                <a:solidFill>
                  <a:schemeClr val="dk1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marL="4114800" lvl="8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ubik Light"/>
              <a:buChar char="■"/>
              <a:defRPr sz="1800">
                <a:solidFill>
                  <a:schemeClr val="dk1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  <p:sldLayoutId id="2147483690" r:id="rId43"/>
    <p:sldLayoutId id="2147483691" r:id="rId44"/>
    <p:sldLayoutId id="2147483692" r:id="rId45"/>
    <p:sldLayoutId id="2147483693" r:id="rId46"/>
    <p:sldLayoutId id="2147483694" r:id="rId47"/>
    <p:sldLayoutId id="2147483695" r:id="rId48"/>
    <p:sldLayoutId id="2147483696" r:id="rId49"/>
    <p:sldLayoutId id="2147483697" r:id="rId50"/>
    <p:sldLayoutId id="2147483698" r:id="rId51"/>
    <p:sldLayoutId id="2147483699" r:id="rId52"/>
    <p:sldLayoutId id="2147483700" r:id="rId53"/>
    <p:sldLayoutId id="2147483701" r:id="rId54"/>
    <p:sldLayoutId id="2147483702" r:id="rId55"/>
    <p:sldLayoutId id="2147483703" r:id="rId56"/>
    <p:sldLayoutId id="2147483704" r:id="rId57"/>
    <p:sldLayoutId id="2147483705" r:id="rId58"/>
    <p:sldLayoutId id="2147483706" r:id="rId59"/>
    <p:sldLayoutId id="2147483707" r:id="rId60"/>
    <p:sldLayoutId id="2147483708" r:id="rId61"/>
    <p:sldLayoutId id="2147483709" r:id="rId62"/>
    <p:sldLayoutId id="2147483710" r:id="rId63"/>
    <p:sldLayoutId id="2147483711" r:id="rId64"/>
    <p:sldLayoutId id="2147483712" r:id="rId65"/>
    <p:sldLayoutId id="2147483713" r:id="rId66"/>
    <p:sldLayoutId id="2147483714" r:id="rId67"/>
    <p:sldLayoutId id="2147483715" r:id="rId68"/>
    <p:sldLayoutId id="2147483716" r:id="rId6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3dtronics.asia/#updat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de.tk.s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71"/>
          <p:cNvSpPr txBox="1"/>
          <p:nvPr/>
        </p:nvSpPr>
        <p:spPr>
          <a:xfrm>
            <a:off x="0" y="3351925"/>
            <a:ext cx="9144000" cy="32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 dirty="0">
                <a:solidFill>
                  <a:srgbClr val="FFFFFF"/>
                </a:solidFill>
                <a:latin typeface="+mj-lt"/>
                <a:ea typeface="Oswald"/>
                <a:cs typeface="Arial" panose="020B0604020202020204" pitchFamily="34" charset="0"/>
                <a:sym typeface="Oswald"/>
              </a:rPr>
              <a:t>SUBMISSION DOCUMENT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FFFFFF"/>
                </a:solidFill>
                <a:latin typeface="+mj-lt"/>
                <a:ea typeface="Rubik Light"/>
                <a:cs typeface="Arial" panose="020B0604020202020204" pitchFamily="34" charset="0"/>
                <a:sym typeface="Oswald"/>
              </a:rPr>
              <a:t>Please feel free to update the design of this document, but make sure you include all the necessary details!</a:t>
            </a:r>
            <a:endParaRPr sz="2000" dirty="0">
              <a:solidFill>
                <a:srgbClr val="FFFFFF"/>
              </a:solidFill>
              <a:latin typeface="+mj-lt"/>
              <a:ea typeface="Rubik Light"/>
              <a:cs typeface="Arial" panose="020B0604020202020204" pitchFamily="34" charset="0"/>
              <a:sym typeface="Rubik Light"/>
            </a:endParaRPr>
          </a:p>
        </p:txBody>
      </p:sp>
      <p:pic>
        <p:nvPicPr>
          <p:cNvPr id="269" name="Google Shape;269;p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" y="514530"/>
            <a:ext cx="9143999" cy="33573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72"/>
          <p:cNvSpPr txBox="1">
            <a:spLocks noGrp="1"/>
          </p:cNvSpPr>
          <p:nvPr>
            <p:ph type="body" idx="1"/>
          </p:nvPr>
        </p:nvSpPr>
        <p:spPr>
          <a:xfrm>
            <a:off x="244600" y="1589700"/>
            <a:ext cx="86547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3000" dirty="0"/>
              <a:t>Name:</a:t>
            </a:r>
            <a:endParaRPr sz="3000"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3000"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3000" dirty="0"/>
              <a:t>School:</a:t>
            </a:r>
            <a:endParaRPr sz="3000" dirty="0"/>
          </a:p>
          <a:p>
            <a:pPr marL="0" lvl="0" indent="0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3000" dirty="0"/>
          </a:p>
          <a:p>
            <a:pPr marL="0" lvl="0" indent="0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3000" dirty="0"/>
          </a:p>
          <a:p>
            <a:pPr marL="0" lvl="0" indent="0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3000" dirty="0"/>
              <a:t>Competition Serial Number:</a:t>
            </a:r>
            <a:endParaRPr sz="3000" dirty="0"/>
          </a:p>
        </p:txBody>
      </p:sp>
      <p:sp>
        <p:nvSpPr>
          <p:cNvPr id="275" name="Google Shape;275;p72"/>
          <p:cNvSpPr txBox="1">
            <a:spLocks noGrp="1"/>
          </p:cNvSpPr>
          <p:nvPr>
            <p:ph type="title"/>
          </p:nvPr>
        </p:nvSpPr>
        <p:spPr>
          <a:xfrm>
            <a:off x="244600" y="274650"/>
            <a:ext cx="8654700" cy="114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Particulars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73"/>
          <p:cNvSpPr txBox="1">
            <a:spLocks noGrp="1"/>
          </p:cNvSpPr>
          <p:nvPr>
            <p:ph type="title"/>
          </p:nvPr>
        </p:nvSpPr>
        <p:spPr>
          <a:xfrm>
            <a:off x="244600" y="274650"/>
            <a:ext cx="8654700" cy="114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Project Brief</a:t>
            </a:r>
            <a:endParaRPr dirty="0"/>
          </a:p>
        </p:txBody>
      </p:sp>
      <p:sp>
        <p:nvSpPr>
          <p:cNvPr id="281" name="Google Shape;281;p73"/>
          <p:cNvSpPr txBox="1">
            <a:spLocks noGrp="1"/>
          </p:cNvSpPr>
          <p:nvPr>
            <p:ph type="body" idx="1"/>
          </p:nvPr>
        </p:nvSpPr>
        <p:spPr>
          <a:xfrm>
            <a:off x="244600" y="1589700"/>
            <a:ext cx="86547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3000" dirty="0"/>
              <a:t>Title of Project:</a:t>
            </a:r>
            <a:endParaRPr sz="2000"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2000" dirty="0"/>
              <a:t>In no more than 70 words, describe your project and explain how it relates to the theme (Digital Making for Safe Re-Opening).</a:t>
            </a:r>
            <a:endParaRPr sz="2000" dirty="0"/>
          </a:p>
          <a:p>
            <a:pPr marL="0" lvl="0" indent="0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E0325C-A06B-4145-BA69-7AC7BEA21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50"/>
            <a:ext cx="9144000" cy="1143300"/>
          </a:xfrm>
        </p:spPr>
        <p:txBody>
          <a:bodyPr/>
          <a:lstStyle/>
          <a:p>
            <a:r>
              <a:rPr lang="en-GB" sz="3900" dirty="0"/>
              <a:t>I want to be considered for the following awards:</a:t>
            </a:r>
            <a:endParaRPr lang="en-SG" sz="3900" dirty="0"/>
          </a:p>
        </p:txBody>
      </p:sp>
      <p:sp>
        <p:nvSpPr>
          <p:cNvPr id="19" name="Google Shape;281;p73">
            <a:extLst>
              <a:ext uri="{FF2B5EF4-FFF2-40B4-BE49-F238E27FC236}">
                <a16:creationId xmlns:a16="http://schemas.microsoft.com/office/drawing/2014/main" id="{234F997F-769D-4D32-9DE3-F5A5D4F96CC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2" y="1589700"/>
            <a:ext cx="680421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2000" dirty="0"/>
              <a:t>Please select up to 3 categories.</a:t>
            </a: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2000" dirty="0"/>
              <a:t>Make your selection by bolding the categories on the right that you want to be considered for!</a:t>
            </a: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2000" dirty="0"/>
              <a:t>You can read about what the various awards are at the website: </a:t>
            </a:r>
            <a:r>
              <a:rPr lang="en-GB" sz="2000" dirty="0">
                <a:hlinkClick r:id="rId3"/>
              </a:rPr>
              <a:t>https://3dtronics.asia/#update</a:t>
            </a:r>
            <a:r>
              <a:rPr lang="en-GB" sz="2000" dirty="0"/>
              <a:t>. </a:t>
            </a: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2000" dirty="0"/>
              <a:t>Do provide justification in relation to your description on the previous page.</a:t>
            </a:r>
          </a:p>
        </p:txBody>
      </p:sp>
      <p:sp>
        <p:nvSpPr>
          <p:cNvPr id="18" name="Google Shape;281;p73">
            <a:extLst>
              <a:ext uri="{FF2B5EF4-FFF2-40B4-BE49-F238E27FC236}">
                <a16:creationId xmlns:a16="http://schemas.microsoft.com/office/drawing/2014/main" id="{25A4FD57-17BA-0546-B9F6-30656EB917A0}"/>
              </a:ext>
            </a:extLst>
          </p:cNvPr>
          <p:cNvSpPr txBox="1">
            <a:spLocks/>
          </p:cNvSpPr>
          <p:nvPr/>
        </p:nvSpPr>
        <p:spPr>
          <a:xfrm>
            <a:off x="7100047" y="1589700"/>
            <a:ext cx="1891552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ubik Light"/>
              <a:buChar char="●"/>
              <a:defRPr sz="2400" b="0" i="0" u="none" strike="noStrike" cap="none">
                <a:solidFill>
                  <a:schemeClr val="dk1"/>
                </a:solidFill>
                <a:latin typeface="Arial" panose="020B0604020202020204" pitchFamily="34" charset="0"/>
                <a:ea typeface="Rubik Light"/>
                <a:cs typeface="Arial" panose="020B0604020202020204" pitchFamily="34" charset="0"/>
                <a:sym typeface="Rubik Light"/>
              </a:defRPr>
            </a:lvl1pPr>
            <a:lvl2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ubik Light"/>
              <a:buChar char="○"/>
              <a:defRPr sz="2000" b="0" i="0" u="none" strike="noStrike" cap="none">
                <a:solidFill>
                  <a:schemeClr val="dk1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marL="1371600" marR="0" lvl="2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Rubik Light"/>
              <a:buChar char="■"/>
              <a:defRPr sz="1700" b="0" i="0" u="none" strike="noStrike" cap="none">
                <a:solidFill>
                  <a:schemeClr val="dk1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marL="1828800" marR="0" lvl="3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ubik Light"/>
              <a:buChar char="●"/>
              <a:defRPr sz="1500" b="0" i="0" u="none" strike="noStrike" cap="none">
                <a:solidFill>
                  <a:schemeClr val="dk1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marL="2286000" marR="0" lvl="4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ubik Light"/>
              <a:buChar char="○"/>
              <a:defRPr sz="1300" b="0" i="0" u="none" strike="noStrike" cap="none">
                <a:solidFill>
                  <a:schemeClr val="dk1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marL="2743200" marR="0" lvl="5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ubik Light"/>
              <a:buChar char="■"/>
              <a:defRPr sz="1800" b="0" i="0" u="none" strike="noStrike" cap="none">
                <a:solidFill>
                  <a:schemeClr val="dk1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marL="3200400" marR="0" lvl="6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ubik Light"/>
              <a:buChar char="●"/>
              <a:defRPr sz="1800" b="0" i="0" u="none" strike="noStrike" cap="none">
                <a:solidFill>
                  <a:schemeClr val="dk1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marL="3657600" marR="0" lvl="7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ubik Light"/>
              <a:buChar char="○"/>
              <a:defRPr sz="1800" b="0" i="0" u="none" strike="noStrike" cap="none">
                <a:solidFill>
                  <a:schemeClr val="dk1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marL="4114800" marR="0" lvl="8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ubik Light"/>
              <a:buChar char="■"/>
              <a:defRPr sz="1800" b="0" i="0" u="none" strike="noStrike" cap="none">
                <a:solidFill>
                  <a:schemeClr val="dk1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pPr marL="0" indent="0">
              <a:buFont typeface="Rubik Light"/>
              <a:buNone/>
            </a:pPr>
            <a:r>
              <a:rPr lang="en-GB" sz="1500" dirty="0"/>
              <a:t>Theme</a:t>
            </a:r>
          </a:p>
          <a:p>
            <a:pPr marL="0" indent="0">
              <a:buFont typeface="Rubik Light"/>
              <a:buNone/>
            </a:pPr>
            <a:r>
              <a:rPr lang="en-GB" sz="1500" dirty="0"/>
              <a:t>Presentation</a:t>
            </a:r>
          </a:p>
          <a:p>
            <a:pPr marL="0" indent="0">
              <a:buFont typeface="Rubik Light"/>
              <a:buNone/>
            </a:pPr>
            <a:r>
              <a:rPr lang="en-GB" sz="1500" dirty="0"/>
              <a:t>Design</a:t>
            </a:r>
          </a:p>
          <a:p>
            <a:pPr marL="0" indent="0">
              <a:buFont typeface="Rubik Light"/>
              <a:buNone/>
            </a:pPr>
            <a:r>
              <a:rPr lang="en-GB" sz="1500" dirty="0"/>
              <a:t>Coder</a:t>
            </a:r>
          </a:p>
          <a:p>
            <a:pPr marL="0" indent="0">
              <a:buFont typeface="Rubik Light"/>
              <a:buNone/>
            </a:pPr>
            <a:r>
              <a:rPr lang="en-GB" sz="1500" dirty="0"/>
              <a:t>Influencer</a:t>
            </a:r>
          </a:p>
          <a:p>
            <a:pPr marL="0" indent="0">
              <a:buFont typeface="Rubik Light"/>
              <a:buNone/>
            </a:pPr>
            <a:r>
              <a:rPr lang="en-GB" sz="1500" dirty="0"/>
              <a:t>Green Warrior</a:t>
            </a:r>
          </a:p>
          <a:p>
            <a:pPr marL="0" indent="0">
              <a:buFont typeface="Rubik Light"/>
              <a:buNone/>
            </a:pPr>
            <a:r>
              <a:rPr lang="en-GB" sz="1500" dirty="0"/>
              <a:t>Godzilla</a:t>
            </a:r>
          </a:p>
          <a:p>
            <a:pPr marL="0" indent="0">
              <a:buFont typeface="Rubik Light"/>
              <a:buNone/>
            </a:pPr>
            <a:r>
              <a:rPr lang="en-GB" sz="1500" dirty="0"/>
              <a:t>Basic</a:t>
            </a:r>
          </a:p>
          <a:p>
            <a:pPr marL="0" indent="0">
              <a:buFont typeface="Rubik Light"/>
              <a:buNone/>
            </a:pPr>
            <a:r>
              <a:rPr lang="en-GB" sz="1500" dirty="0"/>
              <a:t>Minimalist</a:t>
            </a:r>
          </a:p>
          <a:p>
            <a:pPr marL="0" indent="0">
              <a:buFont typeface="Rubik Light"/>
              <a:buNone/>
            </a:pPr>
            <a:r>
              <a:rPr lang="en-GB" sz="1500" dirty="0"/>
              <a:t>Explorer</a:t>
            </a:r>
          </a:p>
          <a:p>
            <a:pPr marL="0" indent="0">
              <a:buFont typeface="Rubik Light"/>
              <a:buNone/>
            </a:pPr>
            <a:r>
              <a:rPr lang="en-GB" sz="1500" dirty="0"/>
              <a:t>Craftsperson</a:t>
            </a:r>
          </a:p>
          <a:p>
            <a:pPr marL="0" indent="0">
              <a:buFont typeface="Rubik Light"/>
              <a:buNone/>
            </a:pPr>
            <a:r>
              <a:rPr lang="en-GB" sz="1500" dirty="0"/>
              <a:t>Friendliest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75"/>
          <p:cNvSpPr txBox="1">
            <a:spLocks noGrp="1"/>
          </p:cNvSpPr>
          <p:nvPr>
            <p:ph type="title"/>
          </p:nvPr>
        </p:nvSpPr>
        <p:spPr>
          <a:xfrm>
            <a:off x="244600" y="274650"/>
            <a:ext cx="8654700" cy="114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Photos</a:t>
            </a:r>
            <a:endParaRPr dirty="0"/>
          </a:p>
        </p:txBody>
      </p:sp>
      <p:sp>
        <p:nvSpPr>
          <p:cNvPr id="293" name="Google Shape;293;p75"/>
          <p:cNvSpPr txBox="1">
            <a:spLocks noGrp="1"/>
          </p:cNvSpPr>
          <p:nvPr>
            <p:ph type="body" idx="1"/>
          </p:nvPr>
        </p:nvSpPr>
        <p:spPr>
          <a:xfrm>
            <a:off x="244600" y="1589700"/>
            <a:ext cx="86547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000" dirty="0"/>
              <a:t>Please include a photo of your finished project on this page</a:t>
            </a:r>
            <a:endParaRPr sz="3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75"/>
          <p:cNvSpPr txBox="1">
            <a:spLocks noGrp="1"/>
          </p:cNvSpPr>
          <p:nvPr>
            <p:ph type="title"/>
          </p:nvPr>
        </p:nvSpPr>
        <p:spPr>
          <a:xfrm>
            <a:off x="244600" y="274650"/>
            <a:ext cx="8654700" cy="114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Photos</a:t>
            </a:r>
            <a:endParaRPr dirty="0"/>
          </a:p>
        </p:txBody>
      </p:sp>
      <p:sp>
        <p:nvSpPr>
          <p:cNvPr id="293" name="Google Shape;293;p75"/>
          <p:cNvSpPr txBox="1">
            <a:spLocks noGrp="1"/>
          </p:cNvSpPr>
          <p:nvPr>
            <p:ph type="body" idx="1"/>
          </p:nvPr>
        </p:nvSpPr>
        <p:spPr>
          <a:xfrm>
            <a:off x="244600" y="1589700"/>
            <a:ext cx="86547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000" dirty="0"/>
              <a:t>Please include a photo of your finished project/being made on this page </a:t>
            </a:r>
            <a:endParaRPr sz="3000" dirty="0"/>
          </a:p>
        </p:txBody>
      </p:sp>
    </p:spTree>
    <p:extLst>
      <p:ext uri="{BB962C8B-B14F-4D97-AF65-F5344CB8AC3E}">
        <p14:creationId xmlns:p14="http://schemas.microsoft.com/office/powerpoint/2010/main" val="2193583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75"/>
          <p:cNvSpPr txBox="1">
            <a:spLocks noGrp="1"/>
          </p:cNvSpPr>
          <p:nvPr>
            <p:ph type="title"/>
          </p:nvPr>
        </p:nvSpPr>
        <p:spPr>
          <a:xfrm>
            <a:off x="244600" y="274650"/>
            <a:ext cx="8654700" cy="114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Photos</a:t>
            </a:r>
            <a:endParaRPr dirty="0"/>
          </a:p>
        </p:txBody>
      </p:sp>
      <p:sp>
        <p:nvSpPr>
          <p:cNvPr id="293" name="Google Shape;293;p75"/>
          <p:cNvSpPr txBox="1">
            <a:spLocks noGrp="1"/>
          </p:cNvSpPr>
          <p:nvPr>
            <p:ph type="body" idx="1"/>
          </p:nvPr>
        </p:nvSpPr>
        <p:spPr>
          <a:xfrm>
            <a:off x="244600" y="1589700"/>
            <a:ext cx="86547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000" dirty="0"/>
              <a:t>Please include more photos of your project (optional—make more slides, up to 5)</a:t>
            </a:r>
            <a:endParaRPr sz="3000" dirty="0"/>
          </a:p>
        </p:txBody>
      </p:sp>
    </p:spTree>
    <p:extLst>
      <p:ext uri="{BB962C8B-B14F-4D97-AF65-F5344CB8AC3E}">
        <p14:creationId xmlns:p14="http://schemas.microsoft.com/office/powerpoint/2010/main" val="3212831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75"/>
          <p:cNvSpPr txBox="1">
            <a:spLocks noGrp="1"/>
          </p:cNvSpPr>
          <p:nvPr>
            <p:ph type="title"/>
          </p:nvPr>
        </p:nvSpPr>
        <p:spPr>
          <a:xfrm>
            <a:off x="244600" y="274650"/>
            <a:ext cx="8654700" cy="114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Code</a:t>
            </a:r>
            <a:endParaRPr dirty="0"/>
          </a:p>
        </p:txBody>
      </p:sp>
      <p:sp>
        <p:nvSpPr>
          <p:cNvPr id="293" name="Google Shape;293;p75"/>
          <p:cNvSpPr txBox="1">
            <a:spLocks noGrp="1"/>
          </p:cNvSpPr>
          <p:nvPr>
            <p:ph type="body" idx="1"/>
          </p:nvPr>
        </p:nvSpPr>
        <p:spPr>
          <a:xfrm>
            <a:off x="244600" y="1589700"/>
            <a:ext cx="86547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dirty="0"/>
              <a:t>Please paste a snapshot of your </a:t>
            </a:r>
            <a:r>
              <a:rPr lang="en-US" dirty="0" err="1"/>
              <a:t>MakeCode</a:t>
            </a:r>
            <a:r>
              <a:rPr lang="en-US" dirty="0"/>
              <a:t> code and a Share link: In </a:t>
            </a:r>
            <a:r>
              <a:rPr lang="en-US" dirty="0" err="1"/>
              <a:t>MakeCode</a:t>
            </a:r>
            <a:r>
              <a:rPr lang="en-US" dirty="0"/>
              <a:t>, right-click an empty code area, and select Snapshot. Next, click on the Share button at the top left, Publish your project, and copy the link.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SG" dirty="0"/>
              <a:t>If you're working in syntax-based code like Python, paste the code in the document, or a link to a public Gist, or use a </a:t>
            </a:r>
            <a:r>
              <a:rPr lang="en-SG" dirty="0" err="1"/>
              <a:t>hastebin</a:t>
            </a:r>
            <a:r>
              <a:rPr lang="en-SG" dirty="0"/>
              <a:t> like </a:t>
            </a:r>
            <a:r>
              <a:rPr lang="en-SG" dirty="0" err="1">
                <a:hlinkClick r:id="rId3"/>
              </a:rPr>
              <a:t>code.tk.sg</a:t>
            </a:r>
            <a:r>
              <a:rPr lang="en-SG" dirty="0"/>
              <a:t>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31828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75"/>
          <p:cNvSpPr txBox="1">
            <a:spLocks noGrp="1"/>
          </p:cNvSpPr>
          <p:nvPr>
            <p:ph type="title"/>
          </p:nvPr>
        </p:nvSpPr>
        <p:spPr>
          <a:xfrm>
            <a:off x="244600" y="274650"/>
            <a:ext cx="8654700" cy="114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Video</a:t>
            </a:r>
            <a:endParaRPr dirty="0"/>
          </a:p>
        </p:txBody>
      </p:sp>
      <p:sp>
        <p:nvSpPr>
          <p:cNvPr id="293" name="Google Shape;293;p75"/>
          <p:cNvSpPr txBox="1">
            <a:spLocks noGrp="1"/>
          </p:cNvSpPr>
          <p:nvPr>
            <p:ph type="body" idx="1"/>
          </p:nvPr>
        </p:nvSpPr>
        <p:spPr>
          <a:xfrm>
            <a:off x="244600" y="1589700"/>
            <a:ext cx="86547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SG" dirty="0"/>
              <a:t>Take a video introducing your project! The video should be between 15 seconds and 1 minute long. </a:t>
            </a:r>
            <a:r>
              <a:rPr lang="en-SG" dirty="0" err="1"/>
              <a:t>TikTok</a:t>
            </a:r>
            <a:r>
              <a:rPr lang="en-SG" dirty="0"/>
              <a:t>-style music videos encouraged, but no need to dance. Upload it to YouTube, set it to public or unlisted, and include a link in your document.</a:t>
            </a:r>
            <a:endParaRPr sz="3000" dirty="0"/>
          </a:p>
        </p:txBody>
      </p:sp>
    </p:spTree>
    <p:extLst>
      <p:ext uri="{BB962C8B-B14F-4D97-AF65-F5344CB8AC3E}">
        <p14:creationId xmlns:p14="http://schemas.microsoft.com/office/powerpoint/2010/main" val="4116849840"/>
      </p:ext>
    </p:extLst>
  </p:cSld>
  <p:clrMapOvr>
    <a:masterClrMapping/>
  </p:clrMapOvr>
</p:sld>
</file>

<file path=ppt/theme/theme1.xml><?xml version="1.0" encoding="utf-8"?>
<a:theme xmlns:a="http://schemas.openxmlformats.org/drawingml/2006/main" name="Tinkercademy Theme 2019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325</Words>
  <Application>Microsoft Macintosh PowerPoint</Application>
  <PresentationFormat>On-screen Show (4:3)</PresentationFormat>
  <Paragraphs>41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Dosis</vt:lpstr>
      <vt:lpstr>Oswald</vt:lpstr>
      <vt:lpstr>Oswald Regular</vt:lpstr>
      <vt:lpstr>Rubik Light</vt:lpstr>
      <vt:lpstr>Source Sans Pro</vt:lpstr>
      <vt:lpstr>Tinkercademy Theme 2019</vt:lpstr>
      <vt:lpstr>PowerPoint Presentation</vt:lpstr>
      <vt:lpstr>Particulars</vt:lpstr>
      <vt:lpstr>Project Brief</vt:lpstr>
      <vt:lpstr>I want to be considered for the following awards:</vt:lpstr>
      <vt:lpstr>Photos</vt:lpstr>
      <vt:lpstr>Photos</vt:lpstr>
      <vt:lpstr>Photos</vt:lpstr>
      <vt:lpstr>Code</vt:lpstr>
      <vt:lpstr>Video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Competition Submission</dc:title>
  <dc:subject/>
  <dc:creator>3D-Tronics</dc:creator>
  <cp:keywords/>
  <dc:description/>
  <cp:lastModifiedBy>YJ Soon</cp:lastModifiedBy>
  <cp:revision>24</cp:revision>
  <dcterms:modified xsi:type="dcterms:W3CDTF">2020-08-04T13:17:05Z</dcterms:modified>
  <cp:category/>
</cp:coreProperties>
</file>